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3"/>
    <p:sldId id="277" r:id="rId4"/>
    <p:sldId id="282" r:id="rId5"/>
    <p:sldId id="290" r:id="rId6"/>
    <p:sldId id="289" r:id="rId7"/>
    <p:sldId id="278" r:id="rId8"/>
    <p:sldId id="291" r:id="rId9"/>
    <p:sldId id="292" r:id="rId11"/>
    <p:sldId id="284" r:id="rId12"/>
    <p:sldId id="294" r:id="rId13"/>
    <p:sldId id="279" r:id="rId14"/>
    <p:sldId id="288" r:id="rId15"/>
    <p:sldId id="293" r:id="rId16"/>
    <p:sldId id="280" r:id="rId17"/>
  </p:sldIdLst>
  <p:sldSz cx="12192000" cy="6858000"/>
  <p:notesSz cx="6858000" cy="9144000"/>
  <p:embeddedFontLst>
    <p:embeddedFont>
      <p:font typeface="方正大黑简体" panose="02010601030101010101" pitchFamily="2" charset="-122"/>
      <p:regular r:id="rId21"/>
    </p:embeddedFont>
    <p:embeddedFont>
      <p:font typeface="楷体" panose="02010609060101010101" charset="-122"/>
      <p:regular r:id="rId22"/>
    </p:embeddedFont>
    <p:embeddedFont>
      <p:font typeface="微软雅黑" panose="020B0503020204020204" charset="-122"/>
      <p:regular r:id="rId23"/>
      <p:bold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BAD"/>
    <a:srgbClr val="8F1E22"/>
    <a:srgbClr val="8E1D21"/>
    <a:srgbClr val="CAA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92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9519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28700" y="2550965"/>
            <a:ext cx="9621715" cy="1828800"/>
          </a:xfrm>
        </p:spPr>
        <p:txBody>
          <a:bodyPr anchor="b"/>
          <a:lstStyle>
            <a:lvl1pPr algn="l">
              <a:defRPr sz="6000" b="1">
                <a:solidFill>
                  <a:srgbClr val="DFCBAD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>
          <a:xfrm>
            <a:off x="1028578" y="4520809"/>
            <a:ext cx="9621837" cy="536575"/>
          </a:xfrm>
        </p:spPr>
        <p:txBody>
          <a:bodyPr/>
          <a:lstStyle>
            <a:lvl1pPr marL="0" indent="0">
              <a:buNone/>
              <a:defRPr b="1">
                <a:solidFill>
                  <a:srgbClr val="DFCBAD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886144" y="847682"/>
            <a:ext cx="2278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DFCBAD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rPr>
              <a:t>Since 1995</a:t>
            </a:r>
            <a:endParaRPr lang="zh-CN" altLang="en-US" sz="3200" dirty="0">
              <a:solidFill>
                <a:srgbClr val="DFCBAD"/>
              </a:solidFill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-2212207" y="590016"/>
            <a:ext cx="409433" cy="163773"/>
          </a:xfrm>
          <a:prstGeom prst="rect">
            <a:avLst/>
          </a:prstGeom>
          <a:solidFill>
            <a:srgbClr val="8F1E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-2212207" y="824302"/>
            <a:ext cx="409433" cy="163773"/>
          </a:xfrm>
          <a:prstGeom prst="rect">
            <a:avLst/>
          </a:prstGeom>
          <a:solidFill>
            <a:srgbClr val="DF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802774" y="541097"/>
            <a:ext cx="2371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庆典标准红色</a:t>
            </a:r>
            <a:endParaRPr lang="zh-CN" altLang="en-US" sz="1100" dirty="0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-1798739" y="802707"/>
            <a:ext cx="2371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字体颜色</a:t>
            </a:r>
            <a:endParaRPr lang="zh-CN" altLang="en-US" sz="1100" dirty="0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78" y="5830321"/>
            <a:ext cx="5584314" cy="67743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56" y="691269"/>
            <a:ext cx="2743200" cy="1034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0"/>
          <a:stretch>
            <a:fillRect/>
          </a:stretch>
        </p:blipFill>
        <p:spPr>
          <a:xfrm>
            <a:off x="0" y="0"/>
            <a:ext cx="12192000" cy="11254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141" y="-39324"/>
            <a:ext cx="10281138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DFCBAD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97975"/>
            <a:ext cx="10515600" cy="47789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21679" y="281352"/>
            <a:ext cx="128954" cy="650631"/>
          </a:xfrm>
          <a:prstGeom prst="rect">
            <a:avLst/>
          </a:prstGeom>
          <a:solidFill>
            <a:srgbClr val="DFCB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548" y="217028"/>
            <a:ext cx="1989091" cy="7500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25" y="6149892"/>
            <a:ext cx="3924414" cy="4766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5077D-75B2-4B2E-8BA2-3207FFD1C8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005C3-AF61-4C25-84BB-F8510EB6C9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1028700" y="2550795"/>
            <a:ext cx="10073640" cy="1828800"/>
          </a:xfrm>
        </p:spPr>
        <p:txBody>
          <a:bodyPr>
            <a:normAutofit fontScale="90000"/>
          </a:bodyPr>
          <a:lstStyle/>
          <a:p>
            <a:r>
              <a:rPr lang="zh-CN" altLang="zh-CN">
                <a:latin typeface="+mn-lt"/>
                <a:ea typeface="+mn-ea"/>
                <a:cs typeface="+mn-ea"/>
                <a:sym typeface="+mn-lt"/>
              </a:rPr>
              <a:t>沈阳华康新新食品特色产品推荐</a:t>
            </a:r>
            <a:endParaRPr lang="zh-CN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7818755" y="4520565"/>
            <a:ext cx="2831465" cy="536575"/>
          </a:xfrm>
        </p:spPr>
        <p:txBody>
          <a:bodyPr/>
          <a:lstStyle/>
          <a:p>
            <a:r>
              <a:rPr lang="en-US" altLang="zh-CN">
                <a:cs typeface="+mn-ea"/>
                <a:sym typeface="+mn-lt"/>
              </a:rPr>
              <a:t>2025.04</a:t>
            </a:r>
            <a:endParaRPr lang="en-US" altLang="zh-CN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蒸胸肉块</a:t>
            </a: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蒸胸肉丝</a:t>
            </a: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362" name="Text Box 4"/>
          <p:cNvSpPr txBox="1"/>
          <p:nvPr/>
        </p:nvSpPr>
        <p:spPr>
          <a:xfrm>
            <a:off x="302895" y="1360170"/>
            <a:ext cx="5455285" cy="2427605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999999"/>
            </a:outerShdw>
          </a:effectLst>
        </p:spPr>
        <p:txBody>
          <a:bodyPr wrap="square" anchor="t" anchorCtr="0">
            <a:noAutofit/>
          </a:bodyPr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名称：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蒸胸肉块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/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蒸胸肉丝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加热方式：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自然解冻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规格：胸肉块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300g/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块；胸肉丝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1kg/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产品特点：保留鸡肉的原汁原味，低脂轻负担，适用于沙拉等轻食健康食品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4625" y="3891280"/>
            <a:ext cx="5194300" cy="2827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5" y="1120775"/>
            <a:ext cx="5194300" cy="26676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920" y="3659505"/>
            <a:ext cx="4078605" cy="3058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28700" y="1768537"/>
            <a:ext cx="9621715" cy="1828800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第三部分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1028578" y="3738381"/>
            <a:ext cx="9621837" cy="536575"/>
          </a:xfrm>
        </p:spPr>
        <p:txBody>
          <a:bodyPr>
            <a:noAutofit/>
          </a:bodyPr>
          <a:lstStyle/>
          <a:p>
            <a:r>
              <a:rPr lang="zh-CN" altLang="en-US" sz="6000" dirty="0">
                <a:cs typeface="+mn-ea"/>
                <a:sym typeface="+mn-lt"/>
              </a:rPr>
              <a:t>串类产品推荐</a:t>
            </a:r>
            <a:endParaRPr lang="zh-CN" altLang="en-US" sz="60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炭烤鸡肉串</a:t>
            </a:r>
            <a:r>
              <a:rPr lang="en-US" altLang="zh-CN"/>
              <a:t>/</a:t>
            </a:r>
            <a:r>
              <a:rPr lang="zh-CN" altLang="en-US"/>
              <a:t>素烧鸡肉串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147945" y="1398270"/>
            <a:ext cx="3181985" cy="4244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965" y="2555875"/>
            <a:ext cx="2988945" cy="3928745"/>
          </a:xfrm>
          <a:prstGeom prst="rect">
            <a:avLst/>
          </a:prstGeom>
        </p:spPr>
      </p:pic>
      <p:sp>
        <p:nvSpPr>
          <p:cNvPr id="15362" name="Text Box 4"/>
          <p:cNvSpPr txBox="1"/>
          <p:nvPr/>
        </p:nvSpPr>
        <p:spPr>
          <a:xfrm>
            <a:off x="179070" y="1555750"/>
            <a:ext cx="5085715" cy="3168015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999999"/>
            </a:outerShdw>
          </a:effectLst>
        </p:spPr>
        <p:txBody>
          <a:bodyPr wrap="square" anchor="t" anchorCtr="0">
            <a:noAutofit/>
          </a:bodyPr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名称：</a:t>
            </a:r>
            <a:r>
              <a:rPr lang="zh-CN" altLang="en-US" sz="2400">
                <a:sym typeface="+mn-ea"/>
              </a:rPr>
              <a:t>炭烤鸡肉串</a:t>
            </a:r>
            <a:r>
              <a:rPr lang="en-US" altLang="zh-CN" sz="2400">
                <a:sym typeface="+mn-ea"/>
              </a:rPr>
              <a:t>/</a:t>
            </a:r>
            <a:r>
              <a:rPr lang="zh-CN" altLang="en-US" sz="2400">
                <a:sym typeface="+mn-ea"/>
              </a:rPr>
              <a:t>素烧鸡肉串</a:t>
            </a:r>
            <a:endParaRPr lang="zh-CN" altLang="en-US" sz="2400">
              <a:sym typeface="+mn-ea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>
                <a:sym typeface="+mn-ea"/>
              </a:rPr>
              <a:t> </a:t>
            </a:r>
            <a:r>
              <a:rPr lang="en-US" altLang="zh-CN" sz="2400">
                <a:sym typeface="+mn-ea"/>
              </a:rPr>
              <a:t>           30g/35g/40g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规格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50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串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x6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箱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加热方式：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微波加热或蒸烤箱加热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产品特点：穿串工艺特殊，产品更立体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肉串凹凸感十足，不扁平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炭烤鸡肉串</a:t>
            </a:r>
            <a:r>
              <a:rPr lang="en-US" altLang="zh-CN"/>
              <a:t>/</a:t>
            </a:r>
            <a:r>
              <a:rPr lang="zh-CN" altLang="en-US"/>
              <a:t>素烧鸡肉串</a:t>
            </a:r>
            <a:endParaRPr lang="zh-CN" altLang="en-US"/>
          </a:p>
        </p:txBody>
      </p:sp>
      <p:sp>
        <p:nvSpPr>
          <p:cNvPr id="15362" name="Text Box 4"/>
          <p:cNvSpPr txBox="1"/>
          <p:nvPr/>
        </p:nvSpPr>
        <p:spPr>
          <a:xfrm>
            <a:off x="179070" y="1555750"/>
            <a:ext cx="5085715" cy="3168015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999999"/>
            </a:outerShdw>
          </a:effectLst>
        </p:spPr>
        <p:txBody>
          <a:bodyPr wrap="square" anchor="t" anchorCtr="0">
            <a:noAutofit/>
          </a:bodyPr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名称：炭烤</a:t>
            </a:r>
            <a:r>
              <a:rPr lang="zh-CN" altLang="en-US" sz="2400">
                <a:sym typeface="+mn-ea"/>
              </a:rPr>
              <a:t>鸡肉串</a:t>
            </a:r>
            <a:endParaRPr lang="zh-CN" altLang="en-US" sz="2400">
              <a:sym typeface="+mn-ea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>
                <a:sym typeface="+mn-ea"/>
              </a:rPr>
              <a:t> </a:t>
            </a:r>
            <a:r>
              <a:rPr lang="en-US" altLang="zh-CN" sz="2400">
                <a:sym typeface="+mn-ea"/>
              </a:rPr>
              <a:t>           30g/35g/40g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规格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50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串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x6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箱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加热方式：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微波加热或蒸烤箱加热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产品特点：穿串工艺特殊，产品更立体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肉串凹凸感十足，不扁平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286510"/>
            <a:ext cx="5655945" cy="3257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745" y="3940810"/>
            <a:ext cx="3571875" cy="26809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谢谢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28700" y="1768537"/>
            <a:ext cx="9621715" cy="1828800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第一部分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1028578" y="3738381"/>
            <a:ext cx="9621837" cy="536575"/>
          </a:xfrm>
        </p:spPr>
        <p:txBody>
          <a:bodyPr>
            <a:noAutofit/>
          </a:bodyPr>
          <a:lstStyle/>
          <a:p>
            <a:r>
              <a:rPr lang="zh-CN" altLang="en-US" sz="6000" dirty="0">
                <a:cs typeface="+mn-ea"/>
                <a:sym typeface="+mn-lt"/>
              </a:rPr>
              <a:t>油炸产品</a:t>
            </a:r>
            <a:endParaRPr lang="zh-CN" altLang="en-US" sz="60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裹浆唐扬</a:t>
            </a: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362" name="Text Box 4"/>
          <p:cNvSpPr txBox="1"/>
          <p:nvPr/>
        </p:nvSpPr>
        <p:spPr>
          <a:xfrm>
            <a:off x="281940" y="1773555"/>
            <a:ext cx="6924040" cy="165608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999999"/>
            </a:outerShdw>
          </a:effectLst>
        </p:spPr>
        <p:txBody>
          <a:bodyPr wrap="square" anchor="t" anchorCtr="0">
            <a:noAutofit/>
          </a:bodyPr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名称：炸蒸腿肉唐扬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裹浆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规格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1kg/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x10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箱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加热方式：油温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175</a:t>
            </a:r>
            <a:r>
              <a:rPr lang="en-US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℃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油炸时间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4-5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2" name="Text Box 4"/>
          <p:cNvSpPr txBox="1"/>
          <p:nvPr/>
        </p:nvSpPr>
        <p:spPr>
          <a:xfrm>
            <a:off x="408940" y="3834765"/>
            <a:ext cx="6924040" cy="165608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999999"/>
            </a:outerShdw>
          </a:effectLst>
        </p:spPr>
        <p:txBody>
          <a:bodyPr wrap="square" anchor="t" anchorCtr="0">
            <a:noAutofit/>
          </a:bodyPr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名称：炸蒸胸肉唐扬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裹浆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规格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1kg/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x10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箱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加热方式：油温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175</a:t>
            </a:r>
            <a:r>
              <a:rPr lang="en-US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℃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油炸时间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4-5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3" name="图片 22" descr="微信图片_2023091510563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0415" y="1137285"/>
            <a:ext cx="4046855" cy="2698115"/>
          </a:xfrm>
          <a:prstGeom prst="rect">
            <a:avLst/>
          </a:prstGeom>
        </p:spPr>
      </p:pic>
      <p:pic>
        <p:nvPicPr>
          <p:cNvPr id="24" name="图片 23" descr="微信图片_2023091510563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030" y="3429635"/>
            <a:ext cx="3774440" cy="25165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8940" y="5699125"/>
            <a:ext cx="56381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>
                <a:latin typeface="楷体" panose="02010609060101010101" charset="-122"/>
                <a:ea typeface="楷体" panose="02010609060101010101" charset="-122"/>
              </a:rPr>
              <a:t>特点：配料简单，健康食品，肉感十足，外酥里嫩</a:t>
            </a:r>
            <a:endParaRPr lang="zh-CN" altLang="zh-CN" sz="24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裹粉唐扬</a:t>
            </a: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362" name="Text Box 4"/>
          <p:cNvSpPr txBox="1"/>
          <p:nvPr/>
        </p:nvSpPr>
        <p:spPr>
          <a:xfrm>
            <a:off x="281940" y="1773555"/>
            <a:ext cx="6924040" cy="165608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999999"/>
            </a:outerShdw>
          </a:effectLst>
        </p:spPr>
        <p:txBody>
          <a:bodyPr wrap="square" anchor="t" anchorCtr="0">
            <a:noAutofit/>
          </a:bodyPr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名称：炸蒸腿肉唐扬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裹粉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规格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1kg/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x10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箱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加热方式：油温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175</a:t>
            </a:r>
            <a:r>
              <a:rPr lang="en-US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℃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油炸时间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4-5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 descr="DSC009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4891405" y="1831340"/>
            <a:ext cx="4304030" cy="28695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8940" y="3429635"/>
            <a:ext cx="563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>
                <a:latin typeface="楷体" panose="02010609060101010101" charset="-122"/>
                <a:ea typeface="楷体" panose="02010609060101010101" charset="-122"/>
              </a:rPr>
              <a:t>特点：外衣松脆，鸡肉多汁</a:t>
            </a:r>
            <a:endParaRPr lang="zh-CN" altLang="zh-CN" sz="24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0" y="3958590"/>
            <a:ext cx="3771265" cy="24434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520" y="1114425"/>
            <a:ext cx="3573145" cy="2686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油炸腿排龙田扬系列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48425" y="1426210"/>
            <a:ext cx="5365115" cy="3048000"/>
          </a:xfrm>
          <a:prstGeom prst="rect">
            <a:avLst/>
          </a:prstGeom>
        </p:spPr>
      </p:pic>
      <p:sp>
        <p:nvSpPr>
          <p:cNvPr id="15362" name="Text Box 4"/>
          <p:cNvSpPr txBox="1"/>
          <p:nvPr/>
        </p:nvSpPr>
        <p:spPr>
          <a:xfrm>
            <a:off x="281940" y="1773555"/>
            <a:ext cx="6018530" cy="307594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999999"/>
            </a:outerShdw>
          </a:effectLst>
        </p:spPr>
        <p:txBody>
          <a:bodyPr wrap="square" anchor="t" anchorCtr="0">
            <a:noAutofit/>
          </a:bodyPr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名称：油炸腿排龙田扬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规格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块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x10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箱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加热方式：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冷冻品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175</a:t>
            </a:r>
            <a:r>
              <a:rPr lang="en-US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℃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油炸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分钟或冷藏解冻品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175</a:t>
            </a:r>
            <a:r>
              <a:rPr lang="en-US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℃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油炸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4-5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产品特点：外衣松脆，鸡肉多汁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605" y="3164840"/>
            <a:ext cx="2581910" cy="35794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28700" y="1768537"/>
            <a:ext cx="9621715" cy="1828800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第二部分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1028578" y="3738381"/>
            <a:ext cx="9621837" cy="536575"/>
          </a:xfrm>
        </p:spPr>
        <p:txBody>
          <a:bodyPr>
            <a:noAutofit/>
          </a:bodyPr>
          <a:lstStyle/>
          <a:p>
            <a:r>
              <a:rPr lang="zh-CN" altLang="en-US" sz="6000" dirty="0">
                <a:cs typeface="+mn-ea"/>
                <a:sym typeface="+mn-lt"/>
              </a:rPr>
              <a:t>非串类产品</a:t>
            </a:r>
            <a:endParaRPr lang="zh-CN" altLang="en-US" sz="60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285" y="-39370"/>
            <a:ext cx="8604885" cy="1325880"/>
          </a:xfrm>
        </p:spPr>
        <p:txBody>
          <a:bodyPr/>
          <a:lstStyle/>
          <a:p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炭烤非串类系列（胸软骨、腿肉、腹肌肉、鸡胗、鸡心、鸡尾</a:t>
            </a:r>
            <a:r>
              <a:rPr lang="en-US" altLang="zh-CN" sz="2800">
                <a:latin typeface="+mn-lt"/>
                <a:ea typeface="+mn-ea"/>
                <a:cs typeface="+mn-ea"/>
                <a:sym typeface="+mn-lt"/>
              </a:rPr>
              <a:t>...</a:t>
            </a:r>
            <a:r>
              <a:rPr lang="zh-CN" altLang="en-US" sz="2800">
                <a:latin typeface="+mn-lt"/>
                <a:ea typeface="+mn-ea"/>
                <a:cs typeface="+mn-ea"/>
                <a:sym typeface="+mn-lt"/>
              </a:rPr>
              <a:t>）</a:t>
            </a:r>
            <a:endParaRPr lang="zh-CN" altLang="en-US" sz="2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362" name="Text Box 4"/>
          <p:cNvSpPr txBox="1"/>
          <p:nvPr/>
        </p:nvSpPr>
        <p:spPr>
          <a:xfrm>
            <a:off x="281305" y="1111885"/>
            <a:ext cx="6162675" cy="165608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999999"/>
            </a:outerShdw>
          </a:effectLst>
        </p:spPr>
        <p:txBody>
          <a:bodyPr wrap="square" anchor="t" anchorCtr="0">
            <a:noAutofit/>
          </a:bodyPr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名称：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炭烤胸软骨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胸软骨、腿肉、腹肌肉、鸡胗、鸡心、鸡尾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规格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500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g/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x10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箱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加热方式：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微波加热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2-3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分钟或 蒸烤箱蒸烤加热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4-6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产品特点：极具炭烤香味，禾丰原料充足，稀少部位原料优势，可以有各种组合搭配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 descr="DSC009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840730" y="1889760"/>
            <a:ext cx="3620770" cy="2414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4283710"/>
            <a:ext cx="4836795" cy="2249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0" y="2390775"/>
            <a:ext cx="2577465" cy="2357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220" y="4283710"/>
            <a:ext cx="2943225" cy="2249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蒸煮类非串产品</a:t>
            </a:r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33720" y="1143635"/>
            <a:ext cx="3332480" cy="28397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565" y="2412365"/>
            <a:ext cx="2332990" cy="3660140"/>
          </a:xfrm>
          <a:prstGeom prst="rect">
            <a:avLst/>
          </a:prstGeom>
        </p:spPr>
      </p:pic>
      <p:sp>
        <p:nvSpPr>
          <p:cNvPr id="15362" name="Text Box 4"/>
          <p:cNvSpPr txBox="1"/>
          <p:nvPr/>
        </p:nvSpPr>
        <p:spPr>
          <a:xfrm>
            <a:off x="179070" y="1555750"/>
            <a:ext cx="5455285" cy="2427605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999999"/>
            </a:outerShdw>
          </a:effectLst>
        </p:spPr>
        <p:txBody>
          <a:bodyPr wrap="square" anchor="t" anchorCtr="0">
            <a:noAutofit/>
          </a:bodyPr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名称：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蒸煮伴翅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规格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1kg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x10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箱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加热方式：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冷冻品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175</a:t>
            </a:r>
            <a:r>
              <a:rPr lang="en-US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℃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油炸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3-5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产品特点：稀少部位，带骨，克重比鸡翅根小，鸡肉更嫩，口感不柴，更入味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1129030" y="4090035"/>
            <a:ext cx="5455285" cy="2427605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999999"/>
            </a:outerShdw>
          </a:effectLst>
        </p:spPr>
        <p:txBody>
          <a:bodyPr wrap="square" anchor="t" anchorCtr="0">
            <a:noAutofit/>
          </a:bodyPr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名称：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蒸鸡胸排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200g/180g/.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蒸鸡腿排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g/130g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规格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1kg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x10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袋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箱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加热方式：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冷冻品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175</a:t>
            </a:r>
            <a:r>
              <a:rPr lang="en-US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℃</a:t>
            </a:r>
            <a:r>
              <a:rPr 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油炸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-7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产品特点：鸡胸肉原料，健康，口感多汁，油炸后外壳酥脆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炭烤腿排类</a:t>
            </a: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0845" y="3965575"/>
            <a:ext cx="3997325" cy="2773045"/>
          </a:xfrm>
          <a:prstGeom prst="rect">
            <a:avLst/>
          </a:prstGeom>
        </p:spPr>
      </p:pic>
      <p:sp>
        <p:nvSpPr>
          <p:cNvPr id="15362" name="Text Box 4"/>
          <p:cNvSpPr txBox="1"/>
          <p:nvPr/>
        </p:nvSpPr>
        <p:spPr>
          <a:xfrm>
            <a:off x="396240" y="1393825"/>
            <a:ext cx="5455285" cy="2427605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rgbClr val="999999"/>
            </a:outerShdw>
          </a:effectLst>
        </p:spPr>
        <p:txBody>
          <a:bodyPr wrap="square" anchor="t" anchorCtr="0">
            <a:noAutofit/>
          </a:bodyPr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名称：素烤腿排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炭烤腿排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加热方式：蒸烤箱蒸烤加热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4-6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分钟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产品特点：完整腿肉原料，通过炭烤增加炭烤香味，保持鸡肉香味，口感多汁，或通关挂酱调节口感，米饭最佳拍档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210" y="1179830"/>
            <a:ext cx="3997960" cy="2854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96130" y="3466465"/>
            <a:ext cx="2600960" cy="3736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6b1f629-be8f-4e16-bbe4-e2b1f368925c">
      <a:majorFont>
        <a:latin typeface="Times New Roman Bold"/>
        <a:ea typeface="微软雅黑"/>
        <a:cs typeface=""/>
      </a:majorFont>
      <a:minorFont>
        <a:latin typeface="Times New Roman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1066</Words>
  <Application>WPS 演示</Application>
  <PresentationFormat>宽屏</PresentationFormat>
  <Paragraphs>107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方正大黑简体</vt:lpstr>
      <vt:lpstr>楷体</vt:lpstr>
      <vt:lpstr>Times New Roman Bold</vt:lpstr>
      <vt:lpstr>Times New Roman</vt:lpstr>
      <vt:lpstr>微软雅黑</vt:lpstr>
      <vt:lpstr>Arial Unicode MS</vt:lpstr>
      <vt:lpstr>Calibri</vt:lpstr>
      <vt:lpstr>Office 主题​​</vt:lpstr>
      <vt:lpstr>沈阳华康新新食品特色产品推荐</vt:lpstr>
      <vt:lpstr>第一部分</vt:lpstr>
      <vt:lpstr>裹浆唐扬</vt:lpstr>
      <vt:lpstr>裹粉唐扬</vt:lpstr>
      <vt:lpstr>油炸腿排龙田扬系列</vt:lpstr>
      <vt:lpstr>第二部分</vt:lpstr>
      <vt:lpstr>炭烤非串类系列（胸软骨、腿肉、腹肌肉、鸡胗、鸡心、鸡尾...）</vt:lpstr>
      <vt:lpstr>蒸煮类非串产品</vt:lpstr>
      <vt:lpstr>炭烤腿排类</vt:lpstr>
      <vt:lpstr>炭烤腿排类</vt:lpstr>
      <vt:lpstr>第三部分</vt:lpstr>
      <vt:lpstr>炭烤鸡肉串/素烧鸡肉串</vt:lpstr>
      <vt:lpstr>炭烤鸡肉串/素烧鸡肉串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20230911</dc:creator>
  <cp:lastModifiedBy>姜丽莹</cp:lastModifiedBy>
  <cp:revision>15</cp:revision>
  <dcterms:created xsi:type="dcterms:W3CDTF">2025-02-28T01:09:00Z</dcterms:created>
  <dcterms:modified xsi:type="dcterms:W3CDTF">2026-05-23T02:13:36Z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0454431F244E4A8DA090DAC2DB1CEDAF_12</vt:lpwstr>
  </property>
  <property fmtid="{D5CDD505-2E9C-101B-9397-08002B2CF9AE}" pid="3" name="KSOProductBuildVer">
    <vt:lpwstr>2052-12.1.0.26375</vt:lpwstr>
  </property>
</Properties>
</file>